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6" d="100"/>
          <a:sy n="106" d="100"/>
        </p:scale>
        <p:origin x="-16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53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5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5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09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0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11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66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7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78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2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9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052DE-9461-4DA4-9D25-232F375E5DC9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CD8C2-F675-4100-B6D3-3A83E69384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17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6600" b="1" dirty="0" smtClean="0"/>
              <a:t>포트폴리오</a:t>
            </a:r>
            <a:endParaRPr lang="ko-KR" altLang="en-US" sz="66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19790" y="3861048"/>
            <a:ext cx="6400800" cy="1752600"/>
          </a:xfrm>
        </p:spPr>
        <p:txBody>
          <a:bodyPr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장르 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  <a:ea typeface="+mj-ea"/>
              </a:rPr>
              <a:t>: TPS 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슈팅 게임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r"/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제작기간 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  <a:ea typeface="+mj-ea"/>
              </a:rPr>
              <a:t>: 10.29 ~ 11.19 (22</a:t>
            </a:r>
            <a:r>
              <a:rPr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일</a:t>
            </a:r>
            <a:r>
              <a:rPr lang="en-US" altLang="ko-KR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620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아이템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548680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4.</a:t>
            </a:r>
            <a:r>
              <a:rPr lang="ko-KR" altLang="en-US" sz="2800" dirty="0" smtClean="0"/>
              <a:t>아이템</a:t>
            </a:r>
            <a:endParaRPr lang="ko-KR" altLang="en-US" sz="28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08" y="102270"/>
            <a:ext cx="2462337" cy="33245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6422" y="5445224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아이템은 게임 실행 시 바이너리 형식으로 아이템 창에 불러오기를 하여 정렬시킵니다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Grid Layout Group</a:t>
            </a:r>
            <a:r>
              <a:rPr lang="ko-KR" altLang="en-US" sz="1600" dirty="0" smtClean="0"/>
              <a:t>을 사용하여 </a:t>
            </a:r>
            <a:r>
              <a:rPr lang="ko-KR" altLang="en-US" sz="1600" dirty="0" err="1" smtClean="0"/>
              <a:t>아이템창을</a:t>
            </a:r>
            <a:r>
              <a:rPr lang="ko-KR" altLang="en-US" sz="1600" dirty="0" smtClean="0"/>
              <a:t> 정리했습니다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아이템은 게임 데이터에서 타입과 계산 방식을 선언하여 사용했습니다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0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45" y="102270"/>
            <a:ext cx="2462337" cy="3326730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62281"/>
            <a:ext cx="7848872" cy="1920102"/>
          </a:xfrm>
          <a:prstGeom prst="rect">
            <a:avLst/>
          </a:prstGeom>
        </p:spPr>
      </p:pic>
      <p:pic>
        <p:nvPicPr>
          <p:cNvPr id="13" name="내용 개체 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5" y="1068553"/>
            <a:ext cx="3471483" cy="23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3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아이템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4320479" cy="4608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5363924"/>
            <a:ext cx="865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아이템을 추가하고 삭제할 때 아이템 타입을 통해 아이템을 구분하였습니다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620688"/>
            <a:ext cx="4329635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09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아이템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0" y="980728"/>
            <a:ext cx="6285276" cy="9361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943" y="5810945"/>
            <a:ext cx="865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아이템을 추가하면 </a:t>
            </a:r>
            <a:r>
              <a:rPr lang="en-US" altLang="ko-KR" dirty="0" smtClean="0"/>
              <a:t>delegate</a:t>
            </a:r>
            <a:r>
              <a:rPr lang="ko-KR" altLang="en-US" dirty="0" smtClean="0"/>
              <a:t>를 통해 실시간으로 플레이어 </a:t>
            </a:r>
            <a:r>
              <a:rPr lang="ko-KR" altLang="en-US" dirty="0" err="1" smtClean="0"/>
              <a:t>능력치</a:t>
            </a:r>
            <a:r>
              <a:rPr lang="ko-KR" altLang="en-US" dirty="0" err="1"/>
              <a:t>와</a:t>
            </a:r>
            <a:r>
              <a:rPr lang="ko-KR" altLang="en-US" dirty="0" smtClean="0"/>
              <a:t> 데이터에 입력하게 구현하였습니다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0" y="1916832"/>
            <a:ext cx="4325057" cy="1944216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95" y="1916832"/>
            <a:ext cx="4250662" cy="1944216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7" y="3933056"/>
            <a:ext cx="4316024" cy="19442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6015" y="4062682"/>
            <a:ext cx="41080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이동 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데미지를</a:t>
            </a:r>
            <a:r>
              <a:rPr lang="ko-KR" altLang="en-US" dirty="0" smtClean="0"/>
              <a:t> 실시간으로 입력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890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err="1" smtClean="0">
                <a:latin typeface="Adobe 명조 Std M" pitchFamily="18" charset="-127"/>
                <a:ea typeface="Adobe 명조 Std M" pitchFamily="18" charset="-127"/>
              </a:rPr>
              <a:t>스텟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 매니저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548680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5</a:t>
            </a:r>
            <a:r>
              <a:rPr lang="en-US" altLang="ko-KR" sz="2800" dirty="0" smtClean="0"/>
              <a:t>.</a:t>
            </a:r>
            <a:r>
              <a:rPr lang="ko-KR" altLang="en-US" sz="2800" dirty="0" err="1" smtClean="0"/>
              <a:t>스텟</a:t>
            </a:r>
            <a:r>
              <a:rPr lang="ko-KR" altLang="en-US" sz="2800" dirty="0" smtClean="0"/>
              <a:t> 매니저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422" y="5445224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게임 데이터로 </a:t>
            </a:r>
            <a:r>
              <a:rPr lang="ko-KR" altLang="en-US" sz="1600" dirty="0" err="1" smtClean="0"/>
              <a:t>스텟을</a:t>
            </a:r>
            <a:r>
              <a:rPr lang="ko-KR" altLang="en-US" sz="1600" dirty="0" smtClean="0"/>
              <a:t> 불러와 표시하는 </a:t>
            </a:r>
            <a:r>
              <a:rPr lang="ko-KR" altLang="en-US" sz="1600" dirty="0" err="1" smtClean="0"/>
              <a:t>스텟창을</a:t>
            </a:r>
            <a:r>
              <a:rPr lang="ko-KR" altLang="en-US" sz="1600" dirty="0" smtClean="0"/>
              <a:t> 따로 만들었으며 </a:t>
            </a:r>
            <a:r>
              <a:rPr lang="ko-KR" altLang="en-US" sz="1600" dirty="0" err="1" smtClean="0"/>
              <a:t>스텟</a:t>
            </a:r>
            <a:r>
              <a:rPr lang="ko-KR" altLang="en-US" sz="1600" dirty="0" smtClean="0"/>
              <a:t> 포인트가 없을 경우</a:t>
            </a:r>
            <a:endParaRPr lang="en-US" altLang="ko-KR" sz="1600" dirty="0"/>
          </a:p>
          <a:p>
            <a:r>
              <a:rPr lang="ko-KR" altLang="en-US" sz="1600" dirty="0" err="1" smtClean="0"/>
              <a:t>스텟을</a:t>
            </a:r>
            <a:r>
              <a:rPr lang="ko-KR" altLang="en-US" sz="1600" dirty="0" smtClean="0"/>
              <a:t> 올릴 수 없게 만들어 두었습니다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9467"/>
            <a:ext cx="2954648" cy="3926445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3004494" cy="39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err="1" smtClean="0">
                <a:latin typeface="Adobe 명조 Std M" pitchFamily="18" charset="-127"/>
                <a:ea typeface="Adobe 명조 Std M" pitchFamily="18" charset="-127"/>
              </a:rPr>
              <a:t>스텟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 매니저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422" y="5445224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스텟</a:t>
            </a:r>
            <a:r>
              <a:rPr lang="ko-KR" altLang="en-US" sz="1600" dirty="0" smtClean="0"/>
              <a:t> 포인트를 사용할 시 게임 데이터의  </a:t>
            </a:r>
            <a:r>
              <a:rPr lang="ko-KR" altLang="en-US" sz="1600" dirty="0" err="1" smtClean="0"/>
              <a:t>스텟</a:t>
            </a:r>
            <a:r>
              <a:rPr lang="ko-KR" altLang="en-US" sz="1600" dirty="0" smtClean="0"/>
              <a:t> 포인트를 감소 시키며 </a:t>
            </a:r>
            <a:r>
              <a:rPr lang="ko-KR" altLang="en-US" sz="1600" dirty="0" err="1" smtClean="0"/>
              <a:t>스텟을</a:t>
            </a:r>
            <a:r>
              <a:rPr lang="ko-KR" altLang="en-US" sz="1600" dirty="0" smtClean="0"/>
              <a:t> 올려줍니다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delegate</a:t>
            </a:r>
            <a:r>
              <a:rPr lang="ko-KR" altLang="en-US" sz="1600" dirty="0" smtClean="0"/>
              <a:t>로 인 게임에 실시간으로 </a:t>
            </a:r>
            <a:r>
              <a:rPr lang="ko-KR" altLang="en-US" sz="1600" dirty="0" err="1" smtClean="0"/>
              <a:t>스텟을</a:t>
            </a:r>
            <a:r>
              <a:rPr lang="ko-KR" altLang="en-US" sz="1600" dirty="0" smtClean="0"/>
              <a:t> 변경 시켰습니다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18" y="620688"/>
            <a:ext cx="4384489" cy="648072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0688"/>
            <a:ext cx="3528393" cy="474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오브젝트 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548680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6.</a:t>
            </a:r>
            <a:r>
              <a:rPr lang="ko-KR" altLang="en-US" sz="2800" dirty="0" smtClean="0"/>
              <a:t>오브젝트 풀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4653136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플레이어가 발사할 총알과 적 캐릭터와 같이 </a:t>
            </a:r>
            <a:r>
              <a:rPr lang="ko-KR" altLang="en-US" sz="1600" dirty="0" err="1" smtClean="0"/>
              <a:t>자주쓰는</a:t>
            </a:r>
            <a:r>
              <a:rPr lang="ko-KR" altLang="en-US" sz="1600" dirty="0" smtClean="0"/>
              <a:t> 오브젝트들은 오브젝트 풀로 구현하여 최적화를 시켰습니다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플레이어 뿐만 아니라 적 캐릭터에게도 오브젝트 풀로 총알을 구현해 최적화를 하였습니다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3456384" cy="3205516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68760"/>
            <a:ext cx="2981130" cy="32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6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오브젝트 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4653136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플레이어가 발사할 총알과 적 캐릭터와 같이 </a:t>
            </a:r>
            <a:r>
              <a:rPr lang="ko-KR" altLang="en-US" sz="1600" dirty="0" err="1" smtClean="0"/>
              <a:t>자주쓰는</a:t>
            </a:r>
            <a:r>
              <a:rPr lang="ko-KR" altLang="en-US" sz="1600" dirty="0" smtClean="0"/>
              <a:t> 오브젝트들은 오브젝트 풀로 구현하여 최적화를 시켰습니다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플레이어 뿐만 아니라 적 캐릭터에게도 오브젝트 풀로 총알을 구현해 최적화를 하였습니다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36712"/>
            <a:ext cx="4365960" cy="2304256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76" y="1124744"/>
            <a:ext cx="2981130" cy="32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9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목차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10544" y="1556792"/>
            <a:ext cx="512291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 smtClean="0"/>
          </a:p>
          <a:p>
            <a:r>
              <a:rPr lang="ko-KR" altLang="en-US" sz="2000" dirty="0" smtClean="0"/>
              <a:t>게임 소개</a:t>
            </a:r>
            <a:endParaRPr lang="en-US" altLang="ko-KR" sz="2000" dirty="0" smtClean="0"/>
          </a:p>
          <a:p>
            <a:r>
              <a:rPr lang="ko-KR" altLang="en-US" sz="2000" dirty="0" smtClean="0"/>
              <a:t>구현 설명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1.	  </a:t>
            </a:r>
            <a:r>
              <a:rPr lang="ko-KR" altLang="en-US" sz="1600" dirty="0" smtClean="0"/>
              <a:t>카메라 움직임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2.  </a:t>
            </a:r>
            <a:r>
              <a:rPr lang="ko-KR" altLang="en-US" sz="1600" dirty="0" smtClean="0"/>
              <a:t>게임 매니저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3.  </a:t>
            </a:r>
            <a:r>
              <a:rPr lang="ko-KR" altLang="en-US" sz="1600" dirty="0" smtClean="0"/>
              <a:t>게임 데이터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4.  </a:t>
            </a:r>
            <a:r>
              <a:rPr lang="ko-KR" altLang="en-US" sz="1600" dirty="0" smtClean="0"/>
              <a:t>아이템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5.  </a:t>
            </a:r>
            <a:r>
              <a:rPr lang="ko-KR" altLang="en-US" sz="1600" dirty="0" err="1" smtClean="0"/>
              <a:t>스텟</a:t>
            </a:r>
            <a:r>
              <a:rPr lang="ko-KR" altLang="en-US" sz="1600" dirty="0" smtClean="0"/>
              <a:t> 매니저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6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오브젝트 풀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7.  FSM</a:t>
            </a:r>
          </a:p>
          <a:p>
            <a:pPr lvl="1"/>
            <a:r>
              <a:rPr lang="en-US" altLang="ko-KR" sz="1600" dirty="0"/>
              <a:t>8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전투 방식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9.  </a:t>
            </a:r>
            <a:r>
              <a:rPr lang="ko-KR" altLang="en-US" sz="1600" dirty="0" smtClean="0"/>
              <a:t>스테이지 매니저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10. </a:t>
            </a:r>
            <a:r>
              <a:rPr lang="ko-KR" altLang="en-US" sz="1600" dirty="0" smtClean="0"/>
              <a:t>씬 로드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11.</a:t>
            </a:r>
            <a:r>
              <a:rPr lang="ko-KR" altLang="en-US" sz="1600" dirty="0" smtClean="0"/>
              <a:t> 그 외 최적화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17110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746648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dirty="0" smtClean="0"/>
              <a:t>게임 소개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게임 개요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645333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b="1" dirty="0" err="1" smtClean="0"/>
              <a:t>유니티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TPS </a:t>
            </a:r>
            <a:r>
              <a:rPr lang="ko-KR" altLang="en-US" b="1" dirty="0" smtClean="0"/>
              <a:t>슈팅 게임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 smtClean="0"/>
              <a:t>에셋</a:t>
            </a:r>
            <a:r>
              <a:rPr lang="ko-KR" altLang="en-US" sz="2000" dirty="0" smtClean="0"/>
              <a:t> 스토어에서 가져온 리소스를 통해 만든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인칭 슈팅 게임입니다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여러 가지 게임 내 기능을 구현하는 목적으로 제작하였습니다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1026" name="Picture 2" descr="C:\work\게임 화면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44" y="1196752"/>
            <a:ext cx="8582311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4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카메라 움직임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556792"/>
            <a:ext cx="4320480" cy="3240211"/>
          </a:xfr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6792"/>
            <a:ext cx="4320480" cy="324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422" y="5085184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플레이어를 따라다니는 카메라를 만든 기능입니다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 err="1" smtClean="0"/>
              <a:t>레이캐스트로</a:t>
            </a:r>
            <a:r>
              <a:rPr lang="ko-KR" altLang="en-US" sz="1600" dirty="0" smtClean="0"/>
              <a:t> 태그를 판별하여 플레이어를 나타내고 있는지 확인합니다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카메라의 위치와 </a:t>
            </a:r>
            <a:r>
              <a:rPr lang="ko-KR" altLang="en-US" sz="1600" dirty="0" err="1" smtClean="0"/>
              <a:t>타겟의</a:t>
            </a:r>
            <a:r>
              <a:rPr lang="ko-KR" altLang="en-US" sz="1600" dirty="0" smtClean="0"/>
              <a:t> 위치를 계산하여 </a:t>
            </a:r>
            <a:r>
              <a:rPr lang="ko-KR" altLang="en-US" sz="1600" dirty="0" smtClean="0"/>
              <a:t>플레이어가 아닌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태그를 만나면 플레이어를 보여주기 위해 높이와 거리를 이동합니다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6422" y="620688"/>
            <a:ext cx="649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1.</a:t>
            </a:r>
            <a:r>
              <a:rPr lang="ko-KR" altLang="en-US" sz="2800" dirty="0" smtClean="0"/>
              <a:t>카메라 움직임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5413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카메라 움직임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8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5482"/>
            <a:ext cx="6336704" cy="4881453"/>
          </a:xfr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404664"/>
            <a:ext cx="3486619" cy="14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게임 매니저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548680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2.</a:t>
            </a:r>
            <a:r>
              <a:rPr lang="ko-KR" altLang="en-US" sz="2800" dirty="0" smtClean="0"/>
              <a:t>게임 매니저</a:t>
            </a:r>
            <a:endParaRPr lang="ko-KR" altLang="en-US" sz="28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91571"/>
            <a:ext cx="3096344" cy="4225059"/>
          </a:xfrm>
          <a:prstGeom prst="rect">
            <a:avLst/>
          </a:prstGeom>
        </p:spPr>
      </p:pic>
      <p:pic>
        <p:nvPicPr>
          <p:cNvPr id="10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93150"/>
            <a:ext cx="3096344" cy="42316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6422" y="4746630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전체적인 게임을 관리하는 기능입니다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err="1" smtClean="0"/>
              <a:t>싱글턴을</a:t>
            </a:r>
            <a:r>
              <a:rPr lang="ko-KR" altLang="en-US" sz="1600" dirty="0" smtClean="0"/>
              <a:t> 사용하여 </a:t>
            </a:r>
            <a:r>
              <a:rPr lang="en-US" altLang="ko-KR" sz="1600" dirty="0" smtClean="0"/>
              <a:t>	</a:t>
            </a:r>
            <a:r>
              <a:rPr lang="ko-KR" altLang="en-US" sz="1600" dirty="0" smtClean="0"/>
              <a:t>모두 접근 가능하게 만들어 </a:t>
            </a:r>
            <a:r>
              <a:rPr lang="ko-KR" altLang="en-US" sz="1600" dirty="0" err="1" smtClean="0"/>
              <a:t>씬을</a:t>
            </a:r>
            <a:r>
              <a:rPr lang="ko-KR" altLang="en-US" sz="1600" dirty="0" smtClean="0"/>
              <a:t> 이동해도 절대 사라지지 않게 만들었습니다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게임데이터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오브젝트 풀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인벤토리</a:t>
            </a:r>
            <a:r>
              <a:rPr lang="ko-KR" altLang="en-US" sz="1600" dirty="0" smtClean="0"/>
              <a:t> 창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스텟</a:t>
            </a:r>
            <a:r>
              <a:rPr lang="ko-KR" altLang="en-US" sz="1600" dirty="0" smtClean="0"/>
              <a:t> 창을 관리하는 기능을 가지고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2191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게임 매니저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9" y="943490"/>
            <a:ext cx="5040560" cy="4858721"/>
          </a:xfrm>
          <a:prstGeom prst="rect">
            <a:avLst/>
          </a:prstGeo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9" y="530677"/>
            <a:ext cx="3816424" cy="4128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684" y="5856639"/>
            <a:ext cx="8640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DontDestroyOnLoad</a:t>
            </a:r>
            <a:r>
              <a:rPr lang="ko-KR" altLang="en-US" sz="1600" dirty="0" smtClean="0"/>
              <a:t>로 만들기 위해 </a:t>
            </a:r>
            <a:r>
              <a:rPr lang="en-US" altLang="ko-KR" sz="1600" dirty="0" smtClean="0"/>
              <a:t>Awake()</a:t>
            </a:r>
            <a:r>
              <a:rPr lang="ko-KR" altLang="en-US" sz="1600" dirty="0" smtClean="0"/>
              <a:t>에서 실행시킵니다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183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게임 데이터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548680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게임 데이터</a:t>
            </a:r>
            <a:endParaRPr lang="ko-KR" altLang="en-US" sz="2800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6" y="1184550"/>
            <a:ext cx="3615349" cy="33245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6422" y="4746630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게임 매니저에서 바이너리 파일 형식으로 데이터를 저장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불러오기하는</a:t>
            </a:r>
            <a:r>
              <a:rPr lang="ko-KR" altLang="en-US" sz="1600" dirty="0" smtClean="0"/>
              <a:t> 기능입니다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플레이어의 </a:t>
            </a:r>
            <a:r>
              <a:rPr lang="ko-KR" altLang="en-US" sz="1600" dirty="0" err="1" smtClean="0"/>
              <a:t>능력치와</a:t>
            </a:r>
            <a:r>
              <a:rPr lang="ko-KR" altLang="en-US" sz="1600" dirty="0" smtClean="0"/>
              <a:t> 가지고 있는 아이템코드를 불러와서 게임에 넣어줍니다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err="1" smtClean="0"/>
              <a:t>GameData</a:t>
            </a:r>
            <a:r>
              <a:rPr lang="ko-KR" altLang="en-US" sz="1600" dirty="0" smtClean="0"/>
              <a:t>에서 기본 </a:t>
            </a:r>
            <a:r>
              <a:rPr lang="ko-KR" altLang="en-US" sz="1600" dirty="0" err="1" smtClean="0"/>
              <a:t>능력치를</a:t>
            </a:r>
            <a:r>
              <a:rPr lang="ko-KR" altLang="en-US" sz="1600" dirty="0" smtClean="0"/>
              <a:t> 설정하였습니다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게임 데이터를 </a:t>
            </a:r>
            <a:r>
              <a:rPr lang="ko-KR" altLang="en-US" sz="1600" dirty="0" err="1" smtClean="0"/>
              <a:t>사용하기위해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DataManager</a:t>
            </a:r>
            <a:r>
              <a:rPr lang="ko-KR" altLang="en-US" sz="1600" dirty="0" smtClean="0"/>
              <a:t>를 통해 세이브와 로드를 해줍니다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45" y="1196752"/>
            <a:ext cx="5085243" cy="3312368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681" y="548680"/>
            <a:ext cx="1991348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5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995936" cy="346050"/>
          </a:xfrm>
        </p:spPr>
        <p:txBody>
          <a:bodyPr>
            <a:noAutofit/>
          </a:bodyPr>
          <a:lstStyle/>
          <a:p>
            <a:pPr algn="l"/>
            <a:r>
              <a:rPr lang="ko-KR" altLang="en-US" sz="2000" b="1" dirty="0" smtClean="0"/>
              <a:t>구현 설명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2000" dirty="0" smtClean="0"/>
              <a:t> </a:t>
            </a:r>
            <a:r>
              <a:rPr lang="ko-KR" altLang="en-US" sz="1600" dirty="0" smtClean="0">
                <a:latin typeface="Adobe 명조 Std M" pitchFamily="18" charset="-127"/>
                <a:ea typeface="Adobe 명조 Std M" pitchFamily="18" charset="-127"/>
              </a:rPr>
              <a:t>게임 데이터</a:t>
            </a:r>
            <a:endParaRPr lang="ko-KR" altLang="en-US" sz="1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422" y="5394720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DataManager</a:t>
            </a:r>
            <a:r>
              <a:rPr lang="ko-KR" altLang="en-US" sz="1600" dirty="0" smtClean="0"/>
              <a:t>에서 바이너리 파일 형식을 사용해 데이터를 저장 불러오기 하는 코드입니다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게임에서 변경된 게임데이터를 매개변수를 통해 게임 데이터에 입력 시킵니다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게임 매니저에서 게임 데이터를 저장할 변수를 생성해 </a:t>
            </a:r>
            <a:r>
              <a:rPr lang="en-US" altLang="ko-KR" sz="1600" dirty="0" err="1" smtClean="0"/>
              <a:t>DataManager</a:t>
            </a:r>
            <a:r>
              <a:rPr lang="ko-KR" altLang="en-US" sz="1600" dirty="0" smtClean="0"/>
              <a:t>에 있는 데이터를 불러옵니다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64704"/>
            <a:ext cx="4320480" cy="4386443"/>
          </a:xfrm>
          <a:prstGeom prst="rect">
            <a:avLst/>
          </a:prstGeom>
        </p:spPr>
      </p:pic>
      <p:pic>
        <p:nvPicPr>
          <p:cNvPr id="10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47" y="856852"/>
            <a:ext cx="4422484" cy="3411433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268285"/>
            <a:ext cx="4422484" cy="882862"/>
          </a:xfrm>
          <a:prstGeom prst="rect">
            <a:avLst/>
          </a:prstGeom>
        </p:spPr>
      </p:pic>
      <p:pic>
        <p:nvPicPr>
          <p:cNvPr id="13" name="내용 개체 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08780"/>
            <a:ext cx="1991348" cy="6480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125670" y="404664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38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408</Words>
  <Application>Microsoft Office PowerPoint</Application>
  <PresentationFormat>화면 슬라이드 쇼(4:3)</PresentationFormat>
  <Paragraphs>85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포트폴리오</vt:lpstr>
      <vt:lpstr>목차</vt:lpstr>
      <vt:lpstr>게임 소개 | 게임 개요</vt:lpstr>
      <vt:lpstr>구현 설명 | 카메라 움직임</vt:lpstr>
      <vt:lpstr>구현 설명 | 카메라 움직임</vt:lpstr>
      <vt:lpstr>구현 설명 | 게임 매니저</vt:lpstr>
      <vt:lpstr>구현 설명 | 게임 매니저</vt:lpstr>
      <vt:lpstr>구현 설명 | 게임 데이터</vt:lpstr>
      <vt:lpstr>구현 설명 | 게임 데이터</vt:lpstr>
      <vt:lpstr>구현 설명 | 아이템</vt:lpstr>
      <vt:lpstr>구현 설명 | 아이템</vt:lpstr>
      <vt:lpstr>구현 설명 | 아이템</vt:lpstr>
      <vt:lpstr>구현 설명 | 스텟 매니저</vt:lpstr>
      <vt:lpstr>구현 설명 | 스텟 매니저</vt:lpstr>
      <vt:lpstr>구현 설명 | 오브젝트 풀</vt:lpstr>
      <vt:lpstr>구현 설명 | 오브젝트 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A07</dc:creator>
  <cp:lastModifiedBy>A07</cp:lastModifiedBy>
  <cp:revision>15</cp:revision>
  <dcterms:created xsi:type="dcterms:W3CDTF">2019-11-19T09:19:29Z</dcterms:created>
  <dcterms:modified xsi:type="dcterms:W3CDTF">2019-11-19T12:23:06Z</dcterms:modified>
</cp:coreProperties>
</file>